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99CC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E5BAD-BFBD-4C2B-BB1C-0221E1F13874}" type="datetimeFigureOut">
              <a:rPr lang="hr-HR" smtClean="0"/>
              <a:pPr/>
              <a:t>8.2.2015.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EF9E2-5AC7-4F1D-B23B-8637A082F0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96633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EF9E2-5AC7-4F1D-B23B-8637A082F030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4911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FA6-AB06-432B-B273-238E8B6EA538}" type="datetimeFigureOut">
              <a:rPr lang="hr-HR" smtClean="0"/>
              <a:pPr/>
              <a:t>8.2.2015.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120F1C-944E-472A-9878-E8193465A03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FA6-AB06-432B-B273-238E8B6EA538}" type="datetimeFigureOut">
              <a:rPr lang="hr-HR" smtClean="0"/>
              <a:pPr/>
              <a:t>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0F1C-944E-472A-9878-E8193465A0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FA6-AB06-432B-B273-238E8B6EA538}" type="datetimeFigureOut">
              <a:rPr lang="hr-HR" smtClean="0"/>
              <a:pPr/>
              <a:t>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0F1C-944E-472A-9878-E8193465A0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FA6-AB06-432B-B273-238E8B6EA538}" type="datetimeFigureOut">
              <a:rPr lang="hr-HR" smtClean="0"/>
              <a:pPr/>
              <a:t>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0F1C-944E-472A-9878-E8193465A0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FA6-AB06-432B-B273-238E8B6EA538}" type="datetimeFigureOut">
              <a:rPr lang="hr-HR" smtClean="0"/>
              <a:pPr/>
              <a:t>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0F1C-944E-472A-9878-E8193465A03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FA6-AB06-432B-B273-238E8B6EA538}" type="datetimeFigureOut">
              <a:rPr lang="hr-HR" smtClean="0"/>
              <a:pPr/>
              <a:t>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0F1C-944E-472A-9878-E8193465A03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ransition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FA6-AB06-432B-B273-238E8B6EA538}" type="datetimeFigureOut">
              <a:rPr lang="hr-HR" smtClean="0"/>
              <a:pPr/>
              <a:t>8.2.2015.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0F1C-944E-472A-9878-E8193465A03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  <p:transition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FA6-AB06-432B-B273-238E8B6EA538}" type="datetimeFigureOut">
              <a:rPr lang="hr-HR" smtClean="0"/>
              <a:pPr/>
              <a:t>8.2.2015.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0F1C-944E-472A-9878-E8193465A0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FA6-AB06-432B-B273-238E8B6EA538}" type="datetimeFigureOut">
              <a:rPr lang="hr-HR" smtClean="0"/>
              <a:pPr/>
              <a:t>8.2.2015.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0F1C-944E-472A-9878-E8193465A0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FA6-AB06-432B-B273-238E8B6EA538}" type="datetimeFigureOut">
              <a:rPr lang="hr-HR" smtClean="0"/>
              <a:pPr/>
              <a:t>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0F1C-944E-472A-9878-E8193465A0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FA6-AB06-432B-B273-238E8B6EA538}" type="datetimeFigureOut">
              <a:rPr lang="hr-HR" smtClean="0"/>
              <a:pPr/>
              <a:t>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0F1C-944E-472A-9878-E8193465A0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B510FA6-AB06-432B-B273-238E8B6EA538}" type="datetimeFigureOut">
              <a:rPr lang="hr-HR" smtClean="0"/>
              <a:pPr/>
              <a:t>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4120F1C-944E-472A-9878-E8193465A03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split dir="in"/>
  </p:transition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3602831"/>
          </a:xfrm>
        </p:spPr>
        <p:txBody>
          <a:bodyPr/>
          <a:lstStyle/>
          <a:p>
            <a:r>
              <a:rPr lang="hr-HR" dirty="0" smtClean="0"/>
              <a:t>KAKO UČINITI INTERNET SIGURNIJI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862533146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8575"/>
          </a:xfrm>
        </p:spPr>
        <p:txBody>
          <a:bodyPr/>
          <a:lstStyle/>
          <a:p>
            <a:pPr algn="l"/>
            <a:r>
              <a:rPr lang="hr-HR" dirty="0" smtClean="0"/>
              <a:t>Nedostaci interneta: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sadržaj može stvarati bilo koja osoba spojena na Internet, teško je razlikovati istiniti sadržaj od </a:t>
            </a:r>
            <a:r>
              <a:rPr lang="hr-HR" dirty="0" smtClean="0"/>
              <a:t>lažnoga</a:t>
            </a:r>
          </a:p>
          <a:p>
            <a:r>
              <a:rPr lang="pl-PL" dirty="0"/>
              <a:t>-u komunikaciji interneta nikad nisi sam, na danas popularnom chatu najlakše se predstaviti kao netko </a:t>
            </a:r>
            <a:r>
              <a:rPr lang="pl-PL" dirty="0" smtClean="0"/>
              <a:t>drugi</a:t>
            </a:r>
          </a:p>
          <a:p>
            <a:r>
              <a:rPr lang="hr-HR" dirty="0"/>
              <a:t>-uz mnoštvo pozitivnih, obrazovnih i zabavnih sadržaja postoji i neželjeni sadržaj, pornografija, elektroničko zlostavljanje i sl.</a:t>
            </a:r>
          </a:p>
        </p:txBody>
      </p:sp>
    </p:spTree>
    <p:extLst>
      <p:ext uri="{BB962C8B-B14F-4D97-AF65-F5344CB8AC3E}">
        <p14:creationId xmlns:p14="http://schemas.microsoft.com/office/powerpoint/2010/main" xmlns="" val="260963357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268760"/>
            <a:ext cx="5867827" cy="4392488"/>
          </a:xfrm>
        </p:spPr>
      </p:pic>
    </p:spTree>
    <p:extLst>
      <p:ext uri="{BB962C8B-B14F-4D97-AF65-F5344CB8AC3E}">
        <p14:creationId xmlns:p14="http://schemas.microsoft.com/office/powerpoint/2010/main" xmlns="" val="2699234001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Zaključak: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>
            <a:normAutofit/>
          </a:bodyPr>
          <a:lstStyle/>
          <a:p>
            <a:pPr lvl="0"/>
            <a:r>
              <a:rPr lang="hr-HR" sz="3200" dirty="0" smtClean="0"/>
              <a:t>Internet je nezamjenjiv medij za razmjenu informacija i komunikacija, a sve njegove zamke možemo izbjeći svojim odgovornim ponašanjem.</a:t>
            </a:r>
          </a:p>
          <a:p>
            <a:endParaRPr lang="hr-HR" sz="3200" dirty="0"/>
          </a:p>
        </p:txBody>
      </p:sp>
      <p:pic>
        <p:nvPicPr>
          <p:cNvPr id="4" name="Slika 3" descr="sigurniji-internet-za-djecu-i-mlade-1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717032"/>
            <a:ext cx="3960440" cy="270030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NAPRAVILE: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rot="845182">
            <a:off x="340265" y="3108081"/>
            <a:ext cx="8229600" cy="1746030"/>
          </a:xfrm>
        </p:spPr>
        <p:txBody>
          <a:bodyPr>
            <a:noAutofit/>
          </a:bodyPr>
          <a:lstStyle/>
          <a:p>
            <a:pPr algn="r"/>
            <a:r>
              <a:rPr lang="hr-HR" sz="5400" i="1" u="sng" dirty="0" smtClean="0"/>
              <a:t>VALENTINA SIMON I HELENA MATIJAŠEVIĆ</a:t>
            </a:r>
            <a:endParaRPr lang="hr-HR" sz="5400" i="1" u="sng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/>
          <a:lstStyle/>
          <a:p>
            <a:r>
              <a:rPr lang="hr-HR" dirty="0" smtClean="0"/>
              <a:t>Koji su rizici?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hr-HR" sz="3200" dirty="0">
                <a:solidFill>
                  <a:prstClr val="black"/>
                </a:solidFill>
                <a:latin typeface="Calibri"/>
              </a:rPr>
              <a:t>lažni profili korisnika,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hr-HR" sz="3200" dirty="0">
                <a:solidFill>
                  <a:prstClr val="black"/>
                </a:solidFill>
                <a:latin typeface="Calibri"/>
              </a:rPr>
              <a:t>komunikacija s neprikladnim ljudima,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hr-HR" sz="3200" dirty="0">
                <a:solidFill>
                  <a:prstClr val="black"/>
                </a:solidFill>
                <a:latin typeface="Calibri"/>
              </a:rPr>
              <a:t>narušavanje osobnog </a:t>
            </a:r>
            <a:r>
              <a:rPr lang="hr-HR" sz="3200" dirty="0" err="1">
                <a:solidFill>
                  <a:prstClr val="black"/>
                </a:solidFill>
                <a:latin typeface="Calibri"/>
              </a:rPr>
              <a:t>online</a:t>
            </a:r>
            <a:r>
              <a:rPr lang="hr-HR" sz="3200" dirty="0">
                <a:solidFill>
                  <a:prstClr val="black"/>
                </a:solidFill>
                <a:latin typeface="Calibri"/>
              </a:rPr>
              <a:t> ugleda,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71403" y="3454718"/>
            <a:ext cx="4128459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193975184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88641"/>
            <a:ext cx="8229600" cy="3456384"/>
          </a:xfrm>
        </p:spPr>
        <p:txBody>
          <a:bodyPr/>
          <a:lstStyle/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hr-HR" sz="3200" dirty="0">
                <a:solidFill>
                  <a:prstClr val="black"/>
                </a:solidFill>
                <a:latin typeface="Calibri"/>
              </a:rPr>
              <a:t>izlaganje neprikladnog sadržaja,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hr-HR" sz="3200" dirty="0">
                <a:solidFill>
                  <a:prstClr val="black"/>
                </a:solidFill>
                <a:latin typeface="Calibri"/>
              </a:rPr>
              <a:t>mogućnost za zlostavljanje elektroničkim putem,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hr-HR" sz="3200" dirty="0">
                <a:solidFill>
                  <a:prstClr val="black"/>
                </a:solidFill>
                <a:latin typeface="Calibri"/>
              </a:rPr>
              <a:t>previše osobnih podatka objavljenih na internetu.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3140968"/>
            <a:ext cx="4279392" cy="29809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974121697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hr-HR" sz="4400" dirty="0" smtClean="0"/>
              <a:t>Sigurno ponašanje na internetu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2304256"/>
          </a:xfrm>
        </p:spPr>
        <p:txBody>
          <a:bodyPr/>
          <a:lstStyle/>
          <a:p>
            <a:r>
              <a:rPr lang="vi-VN" b="1" dirty="0"/>
              <a:t>Korištenje Internetom u sebi nosi mnoge prednosti kao što je učenje te veća dostupnost informacijama i komunikacijskim kanalima. Međutim, kao što smo već napomenuli, Internet nosi mnoge rizike i opasnosti, posebice za djecu i mlade koji ih uvijek nisu </a:t>
            </a:r>
            <a:r>
              <a:rPr lang="vi-VN" b="1" dirty="0" smtClean="0"/>
              <a:t>svjesni</a:t>
            </a:r>
            <a:r>
              <a:rPr lang="hr-HR" b="1" dirty="0" smtClean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4261" y="3616488"/>
            <a:ext cx="4536504" cy="30031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64554498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2520279"/>
          </a:xfrm>
        </p:spPr>
        <p:txBody>
          <a:bodyPr/>
          <a:lstStyle/>
          <a:p>
            <a:r>
              <a:rPr lang="hr-HR" b="1" dirty="0"/>
              <a:t>Internet kao svjetska komunikacijska mreža je zapravo jedna vrsta ‘živog bića’ i ima identična pravila ponašanja kao i u ne-</a:t>
            </a:r>
            <a:r>
              <a:rPr lang="hr-HR" b="1" dirty="0" err="1"/>
              <a:t>cyber</a:t>
            </a:r>
            <a:r>
              <a:rPr lang="hr-HR" b="1" dirty="0"/>
              <a:t> prostoru, to jest, u stvarnom životu izvan skrivenih </a:t>
            </a:r>
            <a:r>
              <a:rPr lang="hr-HR" b="1" dirty="0" err="1"/>
              <a:t>avatara</a:t>
            </a:r>
            <a:r>
              <a:rPr lang="hr-HR" b="1" dirty="0"/>
              <a:t> i mreže. Stoga, vrlo je bitno naučiti kako se sigurno i odgovorno ponašati na Internetu.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79" y="2708920"/>
            <a:ext cx="5413519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25201426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4525963"/>
          </a:xfrm>
        </p:spPr>
        <p:txBody>
          <a:bodyPr/>
          <a:lstStyle/>
          <a:p>
            <a:r>
              <a:rPr lang="vi-VN" dirty="0"/>
              <a:t>Europska istraživanja pokazuju kako su zapravo djeca nekritična prema informacijama na Internetu i vjeruju skoro svakoj informaciji koja je objavljena. Također, pokazano je da 60% djece koja su nasilnici putem Interneta su zapravo i sami bili žrtve nasilja. Jedan od alarmantnijih podataka je taj da se čak 34% djece između 9 i 13 godina koristi </a:t>
            </a:r>
            <a:r>
              <a:rPr lang="vi-VN" dirty="0" smtClean="0"/>
              <a:t>Facebook-om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3000430"/>
            <a:ext cx="4417162" cy="3401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167199674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-23440"/>
            <a:ext cx="8229600" cy="1600200"/>
          </a:xfrm>
        </p:spPr>
        <p:txBody>
          <a:bodyPr/>
          <a:lstStyle/>
          <a:p>
            <a:pPr algn="l"/>
            <a:r>
              <a:rPr lang="hr-HR" b="1" dirty="0"/>
              <a:t>Savjeti za </a:t>
            </a:r>
            <a:r>
              <a:rPr lang="hr-HR" b="1" dirty="0" smtClean="0"/>
              <a:t>roditelje:</a:t>
            </a:r>
            <a:r>
              <a:rPr lang="hr-HR" b="1" dirty="0"/>
              <a:t/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Naglasite djeci i mladima da budu pažljivi kome daju broj </a:t>
            </a:r>
            <a:r>
              <a:rPr lang="hr-HR" sz="2000" dirty="0" smtClean="0"/>
              <a:t>mobitela.</a:t>
            </a:r>
          </a:p>
          <a:p>
            <a:r>
              <a:rPr lang="hr-HR" sz="2000" dirty="0"/>
              <a:t>Neka pažljivo koriste </a:t>
            </a:r>
            <a:r>
              <a:rPr lang="hr-HR" sz="2000" dirty="0" err="1"/>
              <a:t>chat</a:t>
            </a:r>
            <a:r>
              <a:rPr lang="hr-HR" sz="2000" dirty="0"/>
              <a:t> usluge putem </a:t>
            </a:r>
            <a:r>
              <a:rPr lang="hr-HR" sz="2000" dirty="0" smtClean="0"/>
              <a:t>mobitela.</a:t>
            </a:r>
          </a:p>
          <a:p>
            <a:r>
              <a:rPr lang="hr-HR" sz="2000" dirty="0"/>
              <a:t>Ako dobiju poruku s nepoznatog broja, neka ne odgovaraju, već neka obavezno vama pokažu broj (sačuvajte poruku kao dokaz</a:t>
            </a:r>
            <a:r>
              <a:rPr lang="hr-HR" sz="2000" dirty="0" smtClean="0"/>
              <a:t>).</a:t>
            </a:r>
          </a:p>
          <a:p>
            <a:r>
              <a:rPr lang="hr-HR" sz="2000" dirty="0"/>
              <a:t>Naučite ih kako ne trebaju odgovarati ni na poznate brojeve ako se zbog sadržaja poruke osjećaju loše ili </a:t>
            </a:r>
            <a:r>
              <a:rPr lang="hr-HR" sz="2000" dirty="0" smtClean="0"/>
              <a:t>neugodno.</a:t>
            </a:r>
          </a:p>
          <a:p>
            <a:r>
              <a:rPr lang="hr-HR" sz="2000" dirty="0"/>
              <a:t>Objasnite djeci kako šala može lako od smiješne postati uvredljiva, i to da, ako su ljuti, mogu učiniti nešto zbog čega poslije mogu požaliti. Istaknite im da budu pažljivi kada šalju poruke </a:t>
            </a:r>
            <a:r>
              <a:rPr lang="hr-HR" sz="2000" dirty="0" smtClean="0"/>
              <a:t>drugima.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xmlns="" val="3094764994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08720"/>
          </a:xfrm>
        </p:spPr>
        <p:txBody>
          <a:bodyPr/>
          <a:lstStyle/>
          <a:p>
            <a:pPr algn="l"/>
            <a:r>
              <a:rPr lang="hr-HR" dirty="0" smtClean="0"/>
              <a:t>Prednosti interneta: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b="1" dirty="0"/>
              <a:t>Jednostavnost korištenja i povezivanja</a:t>
            </a:r>
            <a:r>
              <a:rPr lang="hr-HR" sz="2000" dirty="0"/>
              <a:t>. Iako obuhvaća gotovo sva računala povezivanje je za korisnika neprimjetno, a od uporabe internetskih usluga dijeli nas pokretanje web </a:t>
            </a:r>
            <a:r>
              <a:rPr lang="hr-HR" sz="2000" dirty="0" smtClean="0"/>
              <a:t>preglednika</a:t>
            </a:r>
          </a:p>
          <a:p>
            <a:r>
              <a:rPr lang="vi-VN" sz="2000" b="1" dirty="0"/>
              <a:t>Pristup obrazovnim sadržajima.</a:t>
            </a:r>
            <a:r>
              <a:rPr lang="vi-VN" sz="2000" dirty="0"/>
              <a:t> Internet najčešće uspoređujemo s velikom knjižnicom. Znanje postaje dostupno svima, lako je pronaći sve moguće sadržaje. </a:t>
            </a:r>
            <a:endParaRPr lang="hr-HR" sz="2000" dirty="0" smtClean="0"/>
          </a:p>
          <a:p>
            <a:r>
              <a:rPr lang="hr-HR" sz="2000" b="1" dirty="0"/>
              <a:t>Pristup zabavnim sadržajima</a:t>
            </a:r>
            <a:r>
              <a:rPr lang="hr-HR" sz="2000" dirty="0"/>
              <a:t>. Jednako kao i obrazovne tako i zabavne sadržaje možeš pronaći na vrlo jednostavan način i sve ti je dostupno za nekoliko sekundi. Možeš odigrati mnoštvo </a:t>
            </a:r>
            <a:r>
              <a:rPr lang="hr-HR" sz="2000" dirty="0" err="1"/>
              <a:t>online</a:t>
            </a:r>
            <a:r>
              <a:rPr lang="hr-HR" sz="2000" dirty="0"/>
              <a:t> igrica, pregledati filmove i poslušati glazbu, samo pripazi na autorska prava.</a:t>
            </a:r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118689730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1412776"/>
            <a:ext cx="6376805" cy="3953619"/>
          </a:xfrm>
        </p:spPr>
      </p:pic>
    </p:spTree>
    <p:extLst>
      <p:ext uri="{BB962C8B-B14F-4D97-AF65-F5344CB8AC3E}">
        <p14:creationId xmlns:p14="http://schemas.microsoft.com/office/powerpoint/2010/main" xmlns="" val="1678632603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63</TotalTime>
  <Words>492</Words>
  <Application>Microsoft Office PowerPoint</Application>
  <PresentationFormat>Prikaz na zaslonu (4:3)</PresentationFormat>
  <Paragraphs>31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Izvršno</vt:lpstr>
      <vt:lpstr>KAKO UČINITI INTERNET SIGURNIJI </vt:lpstr>
      <vt:lpstr>Koji su rizici?</vt:lpstr>
      <vt:lpstr>Slajd 3</vt:lpstr>
      <vt:lpstr>Sigurno ponašanje na internetu</vt:lpstr>
      <vt:lpstr>Slajd 5</vt:lpstr>
      <vt:lpstr>Slajd 6</vt:lpstr>
      <vt:lpstr>Savjeti za roditelje: </vt:lpstr>
      <vt:lpstr>Prednosti interneta:</vt:lpstr>
      <vt:lpstr>Slajd 9</vt:lpstr>
      <vt:lpstr>Nedostaci interneta:</vt:lpstr>
      <vt:lpstr>Slajd 11</vt:lpstr>
      <vt:lpstr>Zaključak:</vt:lpstr>
      <vt:lpstr>NAPRAVILE: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UČINITI INTERNET SIGURNIJI</dc:title>
  <dc:creator>Učenik</dc:creator>
  <cp:lastModifiedBy>Antonio 01</cp:lastModifiedBy>
  <cp:revision>11</cp:revision>
  <dcterms:created xsi:type="dcterms:W3CDTF">2015-02-06T10:35:39Z</dcterms:created>
  <dcterms:modified xsi:type="dcterms:W3CDTF">2015-02-08T15:36:02Z</dcterms:modified>
</cp:coreProperties>
</file>