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2" autoAdjust="0"/>
    <p:restoredTop sz="94660"/>
  </p:normalViewPr>
  <p:slideViewPr>
    <p:cSldViewPr>
      <p:cViewPr varScale="1">
        <p:scale>
          <a:sx n="87" d="100"/>
          <a:sy n="87" d="100"/>
        </p:scale>
        <p:origin x="15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tx2">
                <a:lumMod val="60000"/>
                <a:lumOff val="40000"/>
                <a:alpha val="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F194B-90EA-46E7-8E53-4E83935470BE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0B39-66E6-4D44-987A-7793CECA177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Copperplate Gothic Bold" pitchFamily="34" charset="0"/>
                <a:cs typeface="Aharoni" pitchFamily="2" charset="-79"/>
              </a:rPr>
              <a:t>UČINIMO INTERNET SIGURNIJIM MJESTOM</a:t>
            </a:r>
            <a:endParaRPr lang="hr-HR" dirty="0">
              <a:latin typeface="Copperplate Gothic Bold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</a:t>
            </a:r>
          </a:p>
          <a:p>
            <a:endParaRPr lang="hr-HR" dirty="0"/>
          </a:p>
        </p:txBody>
      </p:sp>
      <p:pic>
        <p:nvPicPr>
          <p:cNvPr id="1026" name="Picture 2" descr="C:\Users\djeca\AppData\Local\Microsoft\Windows\Temporary Internet Files\Content.IE5\5UN5UFAD\interne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44561">
            <a:off x="652028" y="4069737"/>
            <a:ext cx="3167789" cy="2550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djeca\AppData\Local\Microsoft\Windows\Temporary Internet Files\Content.IE5\DQ37RWY8\internet_explorer_bu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717032"/>
            <a:ext cx="2857500" cy="2857500"/>
          </a:xfrm>
          <a:prstGeom prst="rect">
            <a:avLst/>
          </a:prstGeom>
          <a:noFill/>
        </p:spPr>
      </p:pic>
      <p:pic>
        <p:nvPicPr>
          <p:cNvPr id="1028" name="Picture 4" descr="C:\Users\djeca\AppData\Local\Microsoft\Windows\Temporary Internet Files\Content.IE5\DP4O0VS8\internet-logo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60648"/>
            <a:ext cx="2160240" cy="17877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2" descr="https://encrypted-tbn0.gstatic.com/images?q=tbn:ANd9GcRALDkJz6HGyhvPqysb6qRF4m9cawUGVPrCB-Kz-xHmIgaX2ajO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708" y="1564794"/>
            <a:ext cx="5256584" cy="3811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52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2600" y="0"/>
            <a:ext cx="720080" cy="83671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19256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6000" dirty="0" smtClean="0"/>
              <a:t>                                                                 HVALA NA PAŽNJI:</a:t>
            </a:r>
          </a:p>
          <a:p>
            <a:pPr>
              <a:buNone/>
            </a:pPr>
            <a:r>
              <a:rPr lang="hr-HR" sz="6000" dirty="0"/>
              <a:t> </a:t>
            </a:r>
            <a:r>
              <a:rPr lang="hr-HR" sz="6000" dirty="0" smtClean="0"/>
              <a:t>        </a:t>
            </a:r>
            <a:r>
              <a:rPr lang="hr-HR" sz="4400" dirty="0" smtClean="0"/>
              <a:t>Klara Marcikić</a:t>
            </a:r>
          </a:p>
          <a:p>
            <a:pPr>
              <a:buNone/>
            </a:pPr>
            <a:r>
              <a:rPr lang="hr-HR" sz="4400" dirty="0"/>
              <a:t> </a:t>
            </a:r>
            <a:r>
              <a:rPr lang="hr-HR" sz="4400" dirty="0" smtClean="0"/>
              <a:t>           Iva Tropšek</a:t>
            </a:r>
          </a:p>
          <a:p>
            <a:pPr>
              <a:buNone/>
            </a:pPr>
            <a:r>
              <a:rPr lang="hr-HR" sz="4400" dirty="0" smtClean="0"/>
              <a:t>            Laura Kajkić</a:t>
            </a:r>
            <a:endParaRPr lang="hr-HR" sz="4400" dirty="0"/>
          </a:p>
        </p:txBody>
      </p:sp>
      <p:pic>
        <p:nvPicPr>
          <p:cNvPr id="7170" name="Picture 2" descr="C:\Users\djeca\AppData\Local\Microsoft\Windows\Temporary Internet Files\Content.IE5\DQ37RWY8\original_smiley_fac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852936"/>
            <a:ext cx="3672408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064896" cy="908720"/>
          </a:xfrm>
        </p:spPr>
        <p:txBody>
          <a:bodyPr/>
          <a:lstStyle/>
          <a:p>
            <a:r>
              <a:rPr lang="hr-HR" dirty="0" smtClean="0"/>
              <a:t>DOBRE I LOŠE STRANE INTERNETA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836713"/>
            <a:ext cx="4101852" cy="43204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  DOBRE STRANE INTERNETA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340769"/>
            <a:ext cx="4173860" cy="27363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Sadrži veliki broj korisnih informacija.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Možemo saznati većinu potrebnih  informacija.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Internet raspolaže velikim brojem knjiga koje možemo čitati u elektronskom obliku.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Upoznavanje novih ljudi.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5" y="980729"/>
            <a:ext cx="3970785" cy="36004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  LOŠE STRANE INTERNETA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9" y="1412777"/>
            <a:ext cx="4032447" cy="259228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Narušena sigurnost.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Zloupotreba podataka.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Narušavanje autorskih prava.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Širenje mržnje i uvreda.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Djeca imaju pristup  mnogim neprimjernim sadržajima.</a:t>
            </a:r>
          </a:p>
        </p:txBody>
      </p:sp>
      <p:pic>
        <p:nvPicPr>
          <p:cNvPr id="3074" name="Picture 2" descr="C:\Users\djeca\AppData\Local\Microsoft\Windows\Temporary Internet Files\Content.IE5\5UN5UFAD\internet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983" y="4583225"/>
            <a:ext cx="2611396" cy="1728192"/>
          </a:xfrm>
          <a:prstGeom prst="rect">
            <a:avLst/>
          </a:prstGeom>
          <a:noFill/>
        </p:spPr>
      </p:pic>
      <p:pic>
        <p:nvPicPr>
          <p:cNvPr id="3075" name="Picture 3" descr="C:\Users\djeca\AppData\Local\Microsoft\Windows\Temporary Internet Files\Content.IE5\DQ37RWY8\internet-addictio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77072"/>
            <a:ext cx="2880320" cy="2160240"/>
          </a:xfrm>
          <a:prstGeom prst="rect">
            <a:avLst/>
          </a:prstGeom>
          <a:noFill/>
        </p:spPr>
      </p:pic>
      <p:pic>
        <p:nvPicPr>
          <p:cNvPr id="3076" name="Picture 4" descr="C:\Users\djeca\AppData\Local\Microsoft\Windows\Temporary Internet Files\Content.IE5\DP4O0VS8\internet-and-multimedia-sharing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1551" y="4581130"/>
            <a:ext cx="2344241" cy="155139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JE TO INTERNET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§"/>
            </a:pPr>
            <a:r>
              <a:rPr lang="hr-HR" b="1" dirty="0" smtClean="0"/>
              <a:t>Internet</a:t>
            </a:r>
            <a:r>
              <a:rPr lang="hr-HR" dirty="0" smtClean="0"/>
              <a:t> je javno dostupna globalna paketna podatkovna mreža koja zajedno povezuje računala i računalne mreže.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hr-HR" dirty="0" smtClean="0"/>
              <a:t>“mreža svih mreža”</a:t>
            </a:r>
          </a:p>
          <a:p>
            <a:pPr marL="514350" indent="-514350">
              <a:buFont typeface="Wingdings" pitchFamily="2" charset="2"/>
              <a:buChar char="§"/>
            </a:pPr>
            <a:endParaRPr lang="hr-HR" dirty="0" smtClean="0"/>
          </a:p>
        </p:txBody>
      </p:sp>
      <p:pic>
        <p:nvPicPr>
          <p:cNvPr id="2050" name="Picture 2" descr="C:\Users\djeca\AppData\Local\Microsoft\Windows\Temporary Internet Files\Content.IE5\773PO759\internet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429000"/>
            <a:ext cx="3524250" cy="32861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jeca\AppData\Local\Microsoft\Windows\Temporary Internet Files\Content.IE5\773PO759\Me-gusta-de-Facebook-ilustraci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71721">
            <a:off x="7241724" y="4781330"/>
            <a:ext cx="1649092" cy="170506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NAJPOSJEĆENIJE STRANICE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Stranice s </a:t>
            </a:r>
            <a:r>
              <a:rPr lang="hr-HR" dirty="0" smtClean="0"/>
              <a:t>glazbom(</a:t>
            </a:r>
            <a:r>
              <a:rPr lang="hr-HR" dirty="0" err="1" smtClean="0"/>
              <a:t>youtube</a:t>
            </a:r>
            <a:r>
              <a:rPr lang="hr-HR" dirty="0" smtClean="0"/>
              <a:t>..)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Izrada ili čitanje blogova.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Gledanje spotova ili video isječaka.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Stranice s vicevima.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Stranice korisne za školu(wikipedija..)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Igre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Društvene mreže(facebook,ask,twitter..)</a:t>
            </a:r>
            <a:endParaRPr lang="hr-HR" dirty="0"/>
          </a:p>
        </p:txBody>
      </p:sp>
      <p:pic>
        <p:nvPicPr>
          <p:cNvPr id="4099" name="Picture 3" descr="C:\Users\djeca\AppData\Local\Microsoft\Windows\Temporary Internet Files\Content.IE5\DQ37RWY8\facebook-square-logo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633864"/>
            <a:ext cx="1224136" cy="1224136"/>
          </a:xfrm>
          <a:prstGeom prst="rect">
            <a:avLst/>
          </a:prstGeom>
          <a:noFill/>
        </p:spPr>
      </p:pic>
      <p:pic>
        <p:nvPicPr>
          <p:cNvPr id="4101" name="Picture 5" descr="C:\Users\djeca\AppData\Local\Microsoft\Windows\Temporary Internet Files\Content.IE5\5UN5UFAD\twitter-ios-ico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07389">
            <a:off x="6828671" y="1457560"/>
            <a:ext cx="2060848" cy="20608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CHAT-OPASNOST ILI ZABAVA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OPREZ-Budite pažljivi s </a:t>
            </a:r>
            <a:r>
              <a:rPr lang="hr-HR" dirty="0" smtClean="0"/>
              <a:t>kim </a:t>
            </a:r>
            <a:r>
              <a:rPr lang="hr-HR" dirty="0" smtClean="0"/>
              <a:t>pričate.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Čuvajte svoje podatke.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Recite nekome ako ste naišli na nekoga tko u vama izaziva nelagodu ili strah(ako vas matletira..).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5122" name="Picture 2" descr="C:\Users\djeca\AppData\Local\Microsoft\Windows\Temporary Internet Files\Content.IE5\DP4O0VS8\chat_web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7352" y="3883656"/>
            <a:ext cx="3238128" cy="2455051"/>
          </a:xfrm>
          <a:prstGeom prst="rect">
            <a:avLst/>
          </a:prstGeom>
          <a:noFill/>
        </p:spPr>
      </p:pic>
      <p:pic>
        <p:nvPicPr>
          <p:cNvPr id="5123" name="Picture 3" descr="C:\Users\djeca\AppData\Local\Microsoft\Windows\Temporary Internet Files\Content.IE5\773PO759\chatwoma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365104"/>
            <a:ext cx="2664296" cy="228063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SE PONAŠATI NA CHATU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Ne pretvarajte se da ste nešto što niste,ali nemojte odavati ni svoje podatke.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Ne ponašajte se neprimjerno.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Nemojte biti uporni ako nisu zainteresirani za chat s vama.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POSTUPAJTE S DRUGIMA ONAKO KAKO BISTE DA SE POSTUPA S VAMA!</a:t>
            </a:r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DRUŠTVENE MREŽE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48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Društvenim mrežama-može se pristupati i putem interneta.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Facebook,Twitter,Ask....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Održavanje kontakata s prijateljima,razmjenjivanje fotografija s poznatim osobama,nenasilne igrice,chat....</a:t>
            </a:r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  <p:pic>
        <p:nvPicPr>
          <p:cNvPr id="6146" name="Picture 2" descr="C:\Users\djeca\AppData\Local\Microsoft\Windows\Temporary Internet Files\Content.IE5\DP4O0VS8\as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181" y="4727328"/>
            <a:ext cx="4246849" cy="2235183"/>
          </a:xfrm>
          <a:prstGeom prst="rect">
            <a:avLst/>
          </a:prstGeom>
          <a:noFill/>
        </p:spPr>
      </p:pic>
      <p:pic>
        <p:nvPicPr>
          <p:cNvPr id="6147" name="Picture 3" descr="C:\Users\djeca\AppData\Local\Microsoft\Windows\Temporary Internet Files\Content.IE5\DQ37RWY8\youtube-logo-150x15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681700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MOGUĆNOST </a:t>
            </a:r>
            <a:r>
              <a:rPr lang="hr-HR" dirty="0" smtClean="0"/>
              <a:t>ZAŠTITE DJECE NA INTERNETU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Kontrola i blokiranje neprimjernog web sadržaja.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Vremensko ograničenje korištenja računala.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Blokiranje ostalih programa na računalu  neprimjernih djetetu.</a:t>
            </a:r>
            <a:endParaRPr lang="hr-HR" dirty="0"/>
          </a:p>
        </p:txBody>
      </p:sp>
      <p:pic>
        <p:nvPicPr>
          <p:cNvPr id="9218" name="Picture 2" descr="https://encrypted-tbn1.gstatic.com/images?q=tbn:ANd9GcSer6CvIMZgfyk4I-_qqgpm-ZmeYQIyWqgLJEViU16pdwlYOZ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936" y="4622667"/>
            <a:ext cx="2286000" cy="1714500"/>
          </a:xfrm>
          <a:prstGeom prst="rect">
            <a:avLst/>
          </a:prstGeom>
          <a:noFill/>
        </p:spPr>
      </p:pic>
      <p:pic>
        <p:nvPicPr>
          <p:cNvPr id="9220" name="Picture 4" descr="https://encrypted-tbn3.gstatic.com/images?q=tbn:ANd9GcQrRWPLl-BY5yoHxpc528o3S2MSm1Ky2QAAgdSmV0kfba8rlGA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863181"/>
            <a:ext cx="1743075" cy="26289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BONTON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8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Agresivno i uvredljivo ponašanje-dok smo u društvenoj mreži.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Postoje razni znakovi s kojima </a:t>
            </a:r>
            <a:r>
              <a:rPr lang="hr-HR" dirty="0" smtClean="0"/>
              <a:t>izražavamo  osjećaje</a:t>
            </a:r>
            <a:r>
              <a:rPr lang="hr-HR" dirty="0" smtClean="0"/>
              <a:t>.(</a:t>
            </a:r>
            <a:r>
              <a:rPr lang="hr-HR" dirty="0" smtClean="0">
                <a:sym typeface="Wingdings" pitchFamily="2" charset="2"/>
              </a:rPr>
              <a:t>ili).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sym typeface="Wingdings" pitchFamily="2" charset="2"/>
              </a:rPr>
              <a:t>Neprimjerno je slati:psovke,omaložavati i rugati se drugim korisnicima.</a:t>
            </a:r>
            <a:endParaRPr lang="hr-HR" dirty="0"/>
          </a:p>
        </p:txBody>
      </p:sp>
      <p:pic>
        <p:nvPicPr>
          <p:cNvPr id="8196" name="Picture 4" descr="http://www.oblakznanja.com/wp-content/uploads/2012/01/Netetiquet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383009"/>
            <a:ext cx="3630930" cy="230967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292</Words>
  <Application>Microsoft Office PowerPoint</Application>
  <PresentationFormat>Prikaz na zaslonu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Copperplate Gothic Bold</vt:lpstr>
      <vt:lpstr>Wingdings</vt:lpstr>
      <vt:lpstr>Office Theme</vt:lpstr>
      <vt:lpstr>UČINIMO INTERNET SIGURNIJIM MJESTOM</vt:lpstr>
      <vt:lpstr>DOBRE I LOŠE STRANE INTERNETA</vt:lpstr>
      <vt:lpstr>ŠTO JE TO INTERNET</vt:lpstr>
      <vt:lpstr>NAJPOSJEĆENIJE STRANICE</vt:lpstr>
      <vt:lpstr>CHAT-OPASNOST ILI ZABAVA</vt:lpstr>
      <vt:lpstr>KAKO SE PONAŠATI NA CHATU</vt:lpstr>
      <vt:lpstr>DRUŠTVENE MREŽE</vt:lpstr>
      <vt:lpstr>MOGUĆNOST ZAŠTITE DJECE NA INTERNETU</vt:lpstr>
      <vt:lpstr>BONTON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UČINIMO INTERNET SIGURNIJIM MJESTOM</dc:title>
  <dc:creator>djeca</dc:creator>
  <cp:lastModifiedBy>Laptop</cp:lastModifiedBy>
  <cp:revision>14</cp:revision>
  <dcterms:created xsi:type="dcterms:W3CDTF">2015-02-07T14:24:55Z</dcterms:created>
  <dcterms:modified xsi:type="dcterms:W3CDTF">2015-02-09T21:05:47Z</dcterms:modified>
</cp:coreProperties>
</file>